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7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A1B1-ECFD-47E7-9574-A75314CD235F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28C4C-8391-453D-A7EA-A2EA34C5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6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A1B1-ECFD-47E7-9574-A75314CD235F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28C4C-8391-453D-A7EA-A2EA34C5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10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A1B1-ECFD-47E7-9574-A75314CD235F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28C4C-8391-453D-A7EA-A2EA34C5BEF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019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A1B1-ECFD-47E7-9574-A75314CD235F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28C4C-8391-453D-A7EA-A2EA34C5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36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A1B1-ECFD-47E7-9574-A75314CD235F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28C4C-8391-453D-A7EA-A2EA34C5BEF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5410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A1B1-ECFD-47E7-9574-A75314CD235F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28C4C-8391-453D-A7EA-A2EA34C5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90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A1B1-ECFD-47E7-9574-A75314CD235F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28C4C-8391-453D-A7EA-A2EA34C5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27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A1B1-ECFD-47E7-9574-A75314CD235F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28C4C-8391-453D-A7EA-A2EA34C5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14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A1B1-ECFD-47E7-9574-A75314CD235F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28C4C-8391-453D-A7EA-A2EA34C5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47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A1B1-ECFD-47E7-9574-A75314CD235F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28C4C-8391-453D-A7EA-A2EA34C5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9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A1B1-ECFD-47E7-9574-A75314CD235F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28C4C-8391-453D-A7EA-A2EA34C5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20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A1B1-ECFD-47E7-9574-A75314CD235F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28C4C-8391-453D-A7EA-A2EA34C5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3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A1B1-ECFD-47E7-9574-A75314CD235F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28C4C-8391-453D-A7EA-A2EA34C5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8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A1B1-ECFD-47E7-9574-A75314CD235F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28C4C-8391-453D-A7EA-A2EA34C5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14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A1B1-ECFD-47E7-9574-A75314CD235F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28C4C-8391-453D-A7EA-A2EA34C5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1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A1B1-ECFD-47E7-9574-A75314CD235F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28C4C-8391-453D-A7EA-A2EA34C5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1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5A1B1-ECFD-47E7-9574-A75314CD235F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6A28C4C-8391-453D-A7EA-A2EA34C5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9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nctoh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91" y="2117124"/>
            <a:ext cx="4765933" cy="31765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88" y="-1"/>
            <a:ext cx="8499813" cy="1655806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504124" y="1655805"/>
            <a:ext cx="431537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2060"/>
                </a:solidFill>
              </a:rPr>
              <a:t>Registration and </a:t>
            </a:r>
          </a:p>
          <a:p>
            <a:pPr algn="ctr"/>
            <a:r>
              <a:rPr lang="en-US" sz="2800" dirty="0" smtClean="0">
                <a:solidFill>
                  <a:srgbClr val="002060"/>
                </a:solidFill>
              </a:rPr>
              <a:t>Call </a:t>
            </a:r>
            <a:r>
              <a:rPr lang="en-US" sz="2800" dirty="0" smtClean="0">
                <a:solidFill>
                  <a:srgbClr val="002060"/>
                </a:solidFill>
              </a:rPr>
              <a:t>for Abstracts</a:t>
            </a:r>
          </a:p>
          <a:p>
            <a:pPr algn="ctr"/>
            <a:r>
              <a:rPr lang="en-US" sz="2800" dirty="0">
                <a:solidFill>
                  <a:srgbClr val="002060"/>
                </a:solidFill>
              </a:rPr>
              <a:t>n</a:t>
            </a:r>
            <a:r>
              <a:rPr lang="en-US" sz="2800" dirty="0" smtClean="0">
                <a:solidFill>
                  <a:srgbClr val="002060"/>
                </a:solidFill>
              </a:rPr>
              <a:t>ow open!</a:t>
            </a:r>
          </a:p>
          <a:p>
            <a:pPr algn="ctr"/>
            <a:endParaRPr lang="en-US" sz="1600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rgbClr val="002060"/>
                </a:solidFill>
              </a:rPr>
              <a:t>Earlybird</a:t>
            </a:r>
            <a:r>
              <a:rPr lang="en-US" dirty="0" smtClean="0">
                <a:solidFill>
                  <a:srgbClr val="002060"/>
                </a:solidFill>
              </a:rPr>
              <a:t> registration deadline: December 31, 2018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</a:rPr>
              <a:t>Abstract submission deadline</a:t>
            </a:r>
            <a:r>
              <a:rPr lang="en-US" dirty="0" smtClean="0">
                <a:solidFill>
                  <a:srgbClr val="002060"/>
                </a:solidFill>
              </a:rPr>
              <a:t>: </a:t>
            </a:r>
            <a:r>
              <a:rPr lang="en-US" dirty="0" smtClean="0">
                <a:solidFill>
                  <a:srgbClr val="002060"/>
                </a:solidFill>
              </a:rPr>
              <a:t>November 16, 2018</a:t>
            </a:r>
            <a:endParaRPr lang="en-US" dirty="0" smtClean="0">
              <a:solidFill>
                <a:srgbClr val="002060"/>
              </a:solidFill>
            </a:endParaRPr>
          </a:p>
          <a:p>
            <a:pPr algn="ctr"/>
            <a:endParaRPr lang="en-US" sz="2000" dirty="0" smtClean="0">
              <a:solidFill>
                <a:srgbClr val="002060"/>
              </a:solidFill>
            </a:endParaRPr>
          </a:p>
          <a:p>
            <a:pPr algn="ctr"/>
            <a:r>
              <a:rPr lang="en-US" sz="1600" dirty="0" smtClean="0">
                <a:solidFill>
                  <a:srgbClr val="002060"/>
                </a:solidFill>
              </a:rPr>
              <a:t>V</a:t>
            </a:r>
            <a:r>
              <a:rPr lang="en-US" dirty="0" smtClean="0">
                <a:solidFill>
                  <a:srgbClr val="002060"/>
                </a:solidFill>
              </a:rPr>
              <a:t>isit </a:t>
            </a:r>
            <a:r>
              <a:rPr lang="en-US" dirty="0">
                <a:solidFill>
                  <a:srgbClr val="002060"/>
                </a:solidFill>
                <a:hlinkClick r:id="rId4"/>
              </a:rPr>
              <a:t>nctoh.org</a:t>
            </a:r>
            <a:r>
              <a:rPr lang="en-US" dirty="0">
                <a:solidFill>
                  <a:srgbClr val="002060"/>
                </a:solidFill>
              </a:rPr>
              <a:t> to </a:t>
            </a:r>
            <a:r>
              <a:rPr lang="en-US" dirty="0" smtClean="0">
                <a:solidFill>
                  <a:srgbClr val="002060"/>
                </a:solidFill>
              </a:rPr>
              <a:t>register, submit an abstract, and learn more about NCTOH.</a:t>
            </a:r>
            <a:endParaRPr lang="en-US" dirty="0" smtClean="0">
              <a:solidFill>
                <a:srgbClr val="002060"/>
              </a:solidFill>
            </a:endParaRPr>
          </a:p>
          <a:p>
            <a:pPr algn="ctr"/>
            <a:endParaRPr lang="en-US" sz="1600" dirty="0">
              <a:solidFill>
                <a:srgbClr val="002060"/>
              </a:solidFill>
            </a:endParaRPr>
          </a:p>
          <a:p>
            <a:pPr algn="ctr"/>
            <a:endParaRPr lang="en-US" sz="1600" dirty="0">
              <a:solidFill>
                <a:srgbClr val="002060"/>
              </a:solidFill>
            </a:endParaRPr>
          </a:p>
          <a:p>
            <a:pPr algn="ctr"/>
            <a:endParaRPr lang="en-US" sz="1600" dirty="0" smtClean="0">
              <a:solidFill>
                <a:srgbClr val="00206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8191" y="5959701"/>
            <a:ext cx="8512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</a:rPr>
              <a:t>Learn more about NCTOH and sign up for email updates at </a:t>
            </a:r>
            <a:r>
              <a:rPr lang="en-US" sz="2400" dirty="0">
                <a:solidFill>
                  <a:srgbClr val="002060"/>
                </a:solidFill>
                <a:hlinkClick r:id="rId4"/>
              </a:rPr>
              <a:t>www.nctoh.org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6633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51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Trebuchet MS</vt:lpstr>
      <vt:lpstr>Wingdings</vt:lpstr>
      <vt:lpstr>Wingdings 3</vt:lpstr>
      <vt:lpstr>Facet</vt:lpstr>
      <vt:lpstr>PowerPoint Presentation</vt:lpstr>
    </vt:vector>
  </TitlesOfParts>
  <Company>NNPHI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Whitney Magendie</dc:creator>
  <cp:lastModifiedBy>Whitney Magendie</cp:lastModifiedBy>
  <cp:revision>11</cp:revision>
  <dcterms:created xsi:type="dcterms:W3CDTF">2017-05-09T20:41:07Z</dcterms:created>
  <dcterms:modified xsi:type="dcterms:W3CDTF">2018-10-04T19:15:36Z</dcterms:modified>
</cp:coreProperties>
</file>